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30240288" cy="21383625"/>
  <p:notesSz cx="6858000" cy="9144000"/>
  <p:defaultTextStyle>
    <a:defPPr>
      <a:defRPr lang="en-US"/>
    </a:defPPr>
    <a:lvl1pPr marL="0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1pPr>
    <a:lvl2pPr marL="1238966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2pPr>
    <a:lvl3pPr marL="2477933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3pPr>
    <a:lvl4pPr marL="3716899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4pPr>
    <a:lvl5pPr marL="4955865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5pPr>
    <a:lvl6pPr marL="6194831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6pPr>
    <a:lvl7pPr marL="7433798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7pPr>
    <a:lvl8pPr marL="8672764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8pPr>
    <a:lvl9pPr marL="9911730" algn="l" defTabSz="2477933" rtl="0" eaLnBrk="1" latinLnBrk="0" hangingPunct="1">
      <a:defRPr sz="48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 userDrawn="1">
          <p15:clr>
            <a:srgbClr val="A4A3A4"/>
          </p15:clr>
        </p15:guide>
        <p15:guide id="2" pos="95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392F"/>
    <a:srgbClr val="EB611B"/>
    <a:srgbClr val="4999AD"/>
    <a:srgbClr val="C1BB33"/>
    <a:srgbClr val="101B42"/>
    <a:srgbClr val="7A3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56"/>
    <p:restoredTop sz="96327"/>
  </p:normalViewPr>
  <p:slideViewPr>
    <p:cSldViewPr snapToGrid="0" snapToObjects="1">
      <p:cViewPr varScale="1">
        <p:scale>
          <a:sx n="39" d="100"/>
          <a:sy n="39" d="100"/>
        </p:scale>
        <p:origin x="2296" y="216"/>
      </p:cViewPr>
      <p:guideLst>
        <p:guide orient="horz" pos="6735"/>
        <p:guide pos="95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0CB782-BC3D-C843-9ED1-E65DA07E9E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7CC60C-B900-474C-A5F5-5C59F37201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BABEE-C0BA-F54B-897D-4705006CAB13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F7D42-3C01-784C-8565-D37FED8CBE7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CA344F-B963-2B4B-909A-DF18968454E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95A7E-A848-7943-9E68-B01E0B925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66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485B2-6E34-D840-979C-9305743F6288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229D92-F320-EC4A-8E13-28E108EAE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18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477933" rtl="0" eaLnBrk="1" latinLnBrk="0" hangingPunct="1">
      <a:defRPr sz="3252" kern="1200">
        <a:solidFill>
          <a:schemeClr val="tx1"/>
        </a:solidFill>
        <a:latin typeface="+mn-lt"/>
        <a:ea typeface="+mn-ea"/>
        <a:cs typeface="+mn-cs"/>
      </a:defRPr>
    </a:lvl1pPr>
    <a:lvl2pPr marL="1238966" algn="l" defTabSz="2477933" rtl="0" eaLnBrk="1" latinLnBrk="0" hangingPunct="1">
      <a:defRPr sz="3252" kern="1200">
        <a:solidFill>
          <a:schemeClr val="tx1"/>
        </a:solidFill>
        <a:latin typeface="+mn-lt"/>
        <a:ea typeface="+mn-ea"/>
        <a:cs typeface="+mn-cs"/>
      </a:defRPr>
    </a:lvl2pPr>
    <a:lvl3pPr marL="2477933" algn="l" defTabSz="2477933" rtl="0" eaLnBrk="1" latinLnBrk="0" hangingPunct="1">
      <a:defRPr sz="3252" kern="1200">
        <a:solidFill>
          <a:schemeClr val="tx1"/>
        </a:solidFill>
        <a:latin typeface="+mn-lt"/>
        <a:ea typeface="+mn-ea"/>
        <a:cs typeface="+mn-cs"/>
      </a:defRPr>
    </a:lvl3pPr>
    <a:lvl4pPr marL="3716899" algn="l" defTabSz="2477933" rtl="0" eaLnBrk="1" latinLnBrk="0" hangingPunct="1">
      <a:defRPr sz="3252" kern="1200">
        <a:solidFill>
          <a:schemeClr val="tx1"/>
        </a:solidFill>
        <a:latin typeface="+mn-lt"/>
        <a:ea typeface="+mn-ea"/>
        <a:cs typeface="+mn-cs"/>
      </a:defRPr>
    </a:lvl4pPr>
    <a:lvl5pPr marL="4955865" algn="l" defTabSz="2477933" rtl="0" eaLnBrk="1" latinLnBrk="0" hangingPunct="1">
      <a:defRPr sz="3252" kern="1200">
        <a:solidFill>
          <a:schemeClr val="tx1"/>
        </a:solidFill>
        <a:latin typeface="+mn-lt"/>
        <a:ea typeface="+mn-ea"/>
        <a:cs typeface="+mn-cs"/>
      </a:defRPr>
    </a:lvl5pPr>
    <a:lvl6pPr marL="6194831" algn="l" defTabSz="2477933" rtl="0" eaLnBrk="1" latinLnBrk="0" hangingPunct="1">
      <a:defRPr sz="3252" kern="1200">
        <a:solidFill>
          <a:schemeClr val="tx1"/>
        </a:solidFill>
        <a:latin typeface="+mn-lt"/>
        <a:ea typeface="+mn-ea"/>
        <a:cs typeface="+mn-cs"/>
      </a:defRPr>
    </a:lvl6pPr>
    <a:lvl7pPr marL="7433798" algn="l" defTabSz="2477933" rtl="0" eaLnBrk="1" latinLnBrk="0" hangingPunct="1">
      <a:defRPr sz="3252" kern="1200">
        <a:solidFill>
          <a:schemeClr val="tx1"/>
        </a:solidFill>
        <a:latin typeface="+mn-lt"/>
        <a:ea typeface="+mn-ea"/>
        <a:cs typeface="+mn-cs"/>
      </a:defRPr>
    </a:lvl7pPr>
    <a:lvl8pPr marL="8672764" algn="l" defTabSz="2477933" rtl="0" eaLnBrk="1" latinLnBrk="0" hangingPunct="1">
      <a:defRPr sz="3252" kern="1200">
        <a:solidFill>
          <a:schemeClr val="tx1"/>
        </a:solidFill>
        <a:latin typeface="+mn-lt"/>
        <a:ea typeface="+mn-ea"/>
        <a:cs typeface="+mn-cs"/>
      </a:defRPr>
    </a:lvl8pPr>
    <a:lvl9pPr marL="9911730" algn="l" defTabSz="2477933" rtl="0" eaLnBrk="1" latinLnBrk="0" hangingPunct="1">
      <a:defRPr sz="32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781875" y="846677"/>
            <a:ext cx="184666" cy="843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491730" y="1350651"/>
            <a:ext cx="184666" cy="843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463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1138485"/>
            <a:ext cx="26082248" cy="413317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0" y="5692400"/>
            <a:ext cx="26082248" cy="135677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9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1138480"/>
            <a:ext cx="6520562" cy="1812163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1138480"/>
            <a:ext cx="19183683" cy="1812163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8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1138485"/>
            <a:ext cx="26082248" cy="413317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9020" y="5692400"/>
            <a:ext cx="26082248" cy="135677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5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5331063"/>
            <a:ext cx="26082248" cy="8894992"/>
          </a:xfrm>
          <a:prstGeom prst="rect">
            <a:avLst/>
          </a:prstGeom>
        </p:spPr>
        <p:txBody>
          <a:bodyPr anchor="b"/>
          <a:lstStyle>
            <a:lvl1pPr>
              <a:defRPr sz="1870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14310205"/>
            <a:ext cx="26082248" cy="4677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49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1138485"/>
            <a:ext cx="26082248" cy="413317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5692400"/>
            <a:ext cx="12852122" cy="135677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5692400"/>
            <a:ext cx="12852122" cy="135677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65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138485"/>
            <a:ext cx="26082248" cy="413317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5241960"/>
            <a:ext cx="12793057" cy="256900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7810963"/>
            <a:ext cx="12793057" cy="1148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5241960"/>
            <a:ext cx="12856061" cy="256900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7810963"/>
            <a:ext cx="12856061" cy="11488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45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020" y="1138485"/>
            <a:ext cx="26082248" cy="413317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1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06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  <a:prstGeom prst="rect">
            <a:avLst/>
          </a:prstGeo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3078850"/>
            <a:ext cx="15309146" cy="15196234"/>
          </a:xfrm>
          <a:prstGeom prst="rect">
            <a:avLst/>
          </a:prstGeo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415088"/>
            <a:ext cx="9753280" cy="118847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09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1425575"/>
            <a:ext cx="9753280" cy="4989513"/>
          </a:xfrm>
          <a:prstGeom prst="rect">
            <a:avLst/>
          </a:prstGeom>
        </p:spPr>
        <p:txBody>
          <a:bodyPr anchor="b"/>
          <a:lstStyle>
            <a:lvl1pPr>
              <a:defRPr sz="99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3078850"/>
            <a:ext cx="15309146" cy="15196234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6415088"/>
            <a:ext cx="9753280" cy="118847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79020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9A3A0986-1B74-FE41-BE72-CE912E87DEDF}" type="datetimeFigureOut">
              <a:rPr lang="en-US" smtClean="0"/>
              <a:t>2/7/22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017096" y="19819457"/>
            <a:ext cx="10206097" cy="113848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1357203" y="19819457"/>
            <a:ext cx="6804065" cy="1138480"/>
          </a:xfrm>
          <a:prstGeom prst="rect">
            <a:avLst/>
          </a:prstGeom>
        </p:spPr>
        <p:txBody>
          <a:bodyPr/>
          <a:lstStyle/>
          <a:p>
            <a:fld id="{D6436439-C0BA-4449-AADE-55175C6D0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4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9684ED61-EC09-9D4F-92B6-4538B34360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775526" y="33380"/>
            <a:ext cx="20684947" cy="274420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E1428B4-64F7-4542-AFDE-3CCF599CBABB}"/>
              </a:ext>
            </a:extLst>
          </p:cNvPr>
          <p:cNvSpPr/>
          <p:nvPr userDrawn="1"/>
        </p:nvSpPr>
        <p:spPr>
          <a:xfrm>
            <a:off x="723539" y="2824800"/>
            <a:ext cx="28869770" cy="16987200"/>
          </a:xfrm>
          <a:prstGeom prst="rect">
            <a:avLst/>
          </a:prstGeom>
          <a:solidFill>
            <a:srgbClr val="EB611B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611B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E6F209-33A8-C343-9150-8D0D3B436C59}"/>
              </a:ext>
            </a:extLst>
          </p:cNvPr>
          <p:cNvCxnSpPr/>
          <p:nvPr userDrawn="1"/>
        </p:nvCxnSpPr>
        <p:spPr>
          <a:xfrm>
            <a:off x="723539" y="2824800"/>
            <a:ext cx="28869770" cy="0"/>
          </a:xfrm>
          <a:prstGeom prst="line">
            <a:avLst/>
          </a:prstGeom>
          <a:ln w="127000">
            <a:solidFill>
              <a:srgbClr val="DB39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7CEE9FE-F505-4347-8A5E-6B63DB7CA1D0}"/>
              </a:ext>
            </a:extLst>
          </p:cNvPr>
          <p:cNvSpPr txBox="1"/>
          <p:nvPr userDrawn="1"/>
        </p:nvSpPr>
        <p:spPr>
          <a:xfrm>
            <a:off x="21878575" y="484467"/>
            <a:ext cx="76555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6000" b="1" baseline="0" dirty="0">
                <a:solidFill>
                  <a:srgbClr val="DB392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Manufacturing Sustainability</a:t>
            </a:r>
            <a:endParaRPr lang="en-US" sz="6000" b="1" baseline="0" dirty="0">
              <a:solidFill>
                <a:srgbClr val="DB392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C358E84-2E1A-6344-AA7F-67E9B7C3FE8A}"/>
              </a:ext>
            </a:extLst>
          </p:cNvPr>
          <p:cNvGrpSpPr/>
          <p:nvPr userDrawn="1"/>
        </p:nvGrpSpPr>
        <p:grpSpPr>
          <a:xfrm>
            <a:off x="25312431" y="20188441"/>
            <a:ext cx="4221729" cy="853817"/>
            <a:chOff x="25312431" y="20188441"/>
            <a:chExt cx="4221729" cy="853817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8B6CD3D-A923-8F48-8374-CE77CC693F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/>
            <a:srcRect/>
            <a:stretch/>
          </p:blipFill>
          <p:spPr>
            <a:xfrm>
              <a:off x="26456392" y="20256269"/>
              <a:ext cx="3077768" cy="785989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B953A82-4243-264E-A70A-5E240708C37F}"/>
                </a:ext>
              </a:extLst>
            </p:cNvPr>
            <p:cNvSpPr/>
            <p:nvPr/>
          </p:nvSpPr>
          <p:spPr>
            <a:xfrm>
              <a:off x="25312431" y="20188441"/>
              <a:ext cx="1188778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IE" sz="10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Sponsored by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8418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AFE7DCB4-3129-A24D-8569-C0A41E3FEC47}"/>
              </a:ext>
            </a:extLst>
          </p:cNvPr>
          <p:cNvSpPr txBox="1"/>
          <p:nvPr/>
        </p:nvSpPr>
        <p:spPr>
          <a:xfrm>
            <a:off x="1016000" y="3200400"/>
            <a:ext cx="13766800" cy="38354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180000" rIns="360000" bIns="180000" rtlCol="0">
            <a:noAutofit/>
          </a:bodyPr>
          <a:lstStyle/>
          <a:p>
            <a:r>
              <a:rPr lang="en-US" sz="6000" b="1" dirty="0">
                <a:solidFill>
                  <a:srgbClr val="DB392F"/>
                </a:solidFill>
              </a:rPr>
              <a:t>1. Define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ACF3F93-6FBE-F741-9500-4F55504741DC}"/>
              </a:ext>
            </a:extLst>
          </p:cNvPr>
          <p:cNvSpPr txBox="1"/>
          <p:nvPr/>
        </p:nvSpPr>
        <p:spPr>
          <a:xfrm>
            <a:off x="1016000" y="7375999"/>
            <a:ext cx="13766800" cy="38354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180000" rIns="360000" bIns="180000" rtlCol="0">
            <a:noAutofit/>
          </a:bodyPr>
          <a:lstStyle/>
          <a:p>
            <a:r>
              <a:rPr lang="en-US" sz="6000" b="1" dirty="0">
                <a:solidFill>
                  <a:srgbClr val="DB392F"/>
                </a:solidFill>
              </a:rPr>
              <a:t>2. Measure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F85BB7-8E72-2945-A010-D6B8E48D3739}"/>
              </a:ext>
            </a:extLst>
          </p:cNvPr>
          <p:cNvSpPr txBox="1"/>
          <p:nvPr/>
        </p:nvSpPr>
        <p:spPr>
          <a:xfrm>
            <a:off x="1016000" y="11551598"/>
            <a:ext cx="13766800" cy="7752402"/>
          </a:xfrm>
          <a:prstGeom prst="rect">
            <a:avLst/>
          </a:prstGeom>
          <a:solidFill>
            <a:srgbClr val="101B42">
              <a:alpha val="10000"/>
            </a:srgbClr>
          </a:solidFill>
        </p:spPr>
        <p:txBody>
          <a:bodyPr wrap="square" lIns="360000" tIns="180000" rIns="360000" bIns="180000" rtlCol="0">
            <a:noAutofit/>
          </a:bodyPr>
          <a:lstStyle/>
          <a:p>
            <a:r>
              <a:rPr lang="en-US" sz="6000" b="1" dirty="0">
                <a:solidFill>
                  <a:srgbClr val="DB392F"/>
                </a:solidFill>
              </a:rPr>
              <a:t>3. </a:t>
            </a:r>
            <a:r>
              <a:rPr lang="en-US" sz="6000" b="1" dirty="0" err="1">
                <a:solidFill>
                  <a:srgbClr val="DB392F"/>
                </a:solidFill>
              </a:rPr>
              <a:t>Analyse</a:t>
            </a:r>
            <a:endParaRPr lang="en-US" sz="6000" b="1" dirty="0">
              <a:solidFill>
                <a:srgbClr val="DB392F"/>
              </a:solidFill>
            </a:endParaRPr>
          </a:p>
          <a:p>
            <a:r>
              <a:rPr lang="en-US" sz="2000" dirty="0">
                <a:solidFill>
                  <a:srgbClr val="101B42"/>
                </a:solidFill>
              </a:rPr>
              <a:t>Text starts here xxx </a:t>
            </a:r>
          </a:p>
          <a:p>
            <a:r>
              <a:rPr lang="en-US" sz="2000" dirty="0" err="1">
                <a:solidFill>
                  <a:srgbClr val="101B42"/>
                </a:solidFill>
              </a:rPr>
              <a:t>Xxxxx</a:t>
            </a:r>
            <a:endParaRPr lang="en-US" sz="2000" dirty="0">
              <a:solidFill>
                <a:srgbClr val="101B42"/>
              </a:solidFill>
            </a:endParaRPr>
          </a:p>
          <a:p>
            <a:r>
              <a:rPr lang="en-US" sz="2000" dirty="0" err="1">
                <a:solidFill>
                  <a:srgbClr val="101B42"/>
                </a:solidFill>
              </a:rPr>
              <a:t>Xxxxx</a:t>
            </a:r>
            <a:endParaRPr lang="en-US" sz="2000" dirty="0">
              <a:solidFill>
                <a:srgbClr val="101B42"/>
              </a:solidFill>
            </a:endParaRPr>
          </a:p>
          <a:p>
            <a:r>
              <a:rPr lang="en-US" sz="2000" dirty="0" err="1">
                <a:solidFill>
                  <a:srgbClr val="101B42"/>
                </a:solidFill>
              </a:rPr>
              <a:t>Xxxxx</a:t>
            </a:r>
            <a:endParaRPr lang="en-US" sz="2000" dirty="0">
              <a:solidFill>
                <a:srgbClr val="101B42"/>
              </a:solidFill>
            </a:endParaRPr>
          </a:p>
          <a:p>
            <a:endParaRPr lang="en-US" sz="2000" dirty="0">
              <a:solidFill>
                <a:srgbClr val="101B42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D8E6A56-E430-3140-8006-DA2BAFA67BC3}"/>
              </a:ext>
            </a:extLst>
          </p:cNvPr>
          <p:cNvSpPr/>
          <p:nvPr/>
        </p:nvSpPr>
        <p:spPr>
          <a:xfrm>
            <a:off x="723539" y="20187599"/>
            <a:ext cx="36426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DB392F"/>
                </a:solidFill>
              </a:rPr>
              <a:t>YOUR LOGO</a:t>
            </a:r>
            <a:endParaRPr lang="en-US" dirty="0">
              <a:solidFill>
                <a:srgbClr val="DB392F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7D77F1C-D2C1-4443-819A-D68B881BD2C3}"/>
              </a:ext>
            </a:extLst>
          </p:cNvPr>
          <p:cNvSpPr txBox="1"/>
          <p:nvPr/>
        </p:nvSpPr>
        <p:spPr>
          <a:xfrm>
            <a:off x="6781800" y="20035198"/>
            <a:ext cx="5537200" cy="107721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3000" b="1" dirty="0">
                <a:solidFill>
                  <a:srgbClr val="101B42"/>
                </a:solidFill>
              </a:rPr>
              <a:t>Team members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F8F21CD-A28B-2F4D-B485-3503F94447F3}"/>
              </a:ext>
            </a:extLst>
          </p:cNvPr>
          <p:cNvSpPr txBox="1"/>
          <p:nvPr/>
        </p:nvSpPr>
        <p:spPr>
          <a:xfrm>
            <a:off x="15519400" y="3200399"/>
            <a:ext cx="13766800" cy="1189176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180000" rIns="360000" bIns="180000" rtlCol="0">
            <a:noAutofit/>
          </a:bodyPr>
          <a:lstStyle/>
          <a:p>
            <a:r>
              <a:rPr lang="en-US" sz="6000" b="1" dirty="0">
                <a:solidFill>
                  <a:srgbClr val="DB392F"/>
                </a:solidFill>
              </a:rPr>
              <a:t>4. Implement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DB1496E-33B0-514A-947E-5ECC2304F87C}"/>
              </a:ext>
            </a:extLst>
          </p:cNvPr>
          <p:cNvSpPr txBox="1"/>
          <p:nvPr/>
        </p:nvSpPr>
        <p:spPr>
          <a:xfrm>
            <a:off x="15519400" y="15468600"/>
            <a:ext cx="13766800" cy="383540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180000" rIns="360000" bIns="180000" rtlCol="0">
            <a:noAutofit/>
          </a:bodyPr>
          <a:lstStyle/>
          <a:p>
            <a:r>
              <a:rPr lang="en-US" sz="6000" b="1" dirty="0">
                <a:solidFill>
                  <a:srgbClr val="DB392F"/>
                </a:solidFill>
              </a:rPr>
              <a:t>5. Control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1380BB-6A66-CC43-A7F1-422B45A13F27}"/>
              </a:ext>
            </a:extLst>
          </p:cNvPr>
          <p:cNvSpPr txBox="1"/>
          <p:nvPr/>
        </p:nvSpPr>
        <p:spPr>
          <a:xfrm>
            <a:off x="31623000" y="13690600"/>
            <a:ext cx="184731" cy="842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3800C7-E9D0-CE4B-A85D-4CD228F60455}"/>
              </a:ext>
            </a:extLst>
          </p:cNvPr>
          <p:cNvSpPr txBox="1"/>
          <p:nvPr/>
        </p:nvSpPr>
        <p:spPr>
          <a:xfrm>
            <a:off x="15392400" y="20035198"/>
            <a:ext cx="10769600" cy="107721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3000" b="1" dirty="0">
                <a:solidFill>
                  <a:srgbClr val="101B42"/>
                </a:solidFill>
              </a:rPr>
              <a:t>References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6351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3A651F7B-691E-D741-AB8D-9BCD5FB55364}"/>
              </a:ext>
            </a:extLst>
          </p:cNvPr>
          <p:cNvSpPr txBox="1"/>
          <p:nvPr/>
        </p:nvSpPr>
        <p:spPr>
          <a:xfrm>
            <a:off x="1016000" y="3200400"/>
            <a:ext cx="13766800" cy="783336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180000" rIns="360000" bIns="180000" rtlCol="0">
            <a:noAutofit/>
          </a:bodyPr>
          <a:lstStyle/>
          <a:p>
            <a:r>
              <a:rPr lang="en-US" sz="6000" b="1" dirty="0">
                <a:solidFill>
                  <a:srgbClr val="DB392F"/>
                </a:solidFill>
              </a:rPr>
              <a:t>Plan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6B61C49-C8B6-C447-A465-24950836FB9A}"/>
              </a:ext>
            </a:extLst>
          </p:cNvPr>
          <p:cNvSpPr txBox="1"/>
          <p:nvPr/>
        </p:nvSpPr>
        <p:spPr>
          <a:xfrm>
            <a:off x="15392400" y="20035198"/>
            <a:ext cx="10769600" cy="107721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3000" b="1" dirty="0">
                <a:solidFill>
                  <a:srgbClr val="101B42"/>
                </a:solidFill>
              </a:rPr>
              <a:t>References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956B2EA-5034-E246-9F41-742F69008DD2}"/>
              </a:ext>
            </a:extLst>
          </p:cNvPr>
          <p:cNvSpPr/>
          <p:nvPr/>
        </p:nvSpPr>
        <p:spPr>
          <a:xfrm>
            <a:off x="723539" y="20187599"/>
            <a:ext cx="364260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>
                <a:solidFill>
                  <a:srgbClr val="DB392F"/>
                </a:solidFill>
              </a:rPr>
              <a:t>YOUR LOGO</a:t>
            </a:r>
            <a:endParaRPr lang="en-US" dirty="0">
              <a:solidFill>
                <a:srgbClr val="DB392F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6A7CCB9-8721-4D46-91C4-35AACF08246E}"/>
              </a:ext>
            </a:extLst>
          </p:cNvPr>
          <p:cNvSpPr txBox="1"/>
          <p:nvPr/>
        </p:nvSpPr>
        <p:spPr>
          <a:xfrm>
            <a:off x="6781800" y="20035198"/>
            <a:ext cx="5537200" cy="107721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en-US" sz="3000" b="1" dirty="0">
                <a:solidFill>
                  <a:srgbClr val="101B42"/>
                </a:solidFill>
              </a:rPr>
              <a:t>Team members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A22BD8-B56E-584C-A0A4-33137ED32D23}"/>
              </a:ext>
            </a:extLst>
          </p:cNvPr>
          <p:cNvSpPr txBox="1"/>
          <p:nvPr/>
        </p:nvSpPr>
        <p:spPr>
          <a:xfrm>
            <a:off x="15519400" y="3200399"/>
            <a:ext cx="13766800" cy="7833361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180000" rIns="360000" bIns="180000" rtlCol="0">
            <a:noAutofit/>
          </a:bodyPr>
          <a:lstStyle/>
          <a:p>
            <a:r>
              <a:rPr lang="en-US" sz="6000" b="1" dirty="0">
                <a:solidFill>
                  <a:srgbClr val="DB392F"/>
                </a:solidFill>
              </a:rPr>
              <a:t>Check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B8D8A7-BF98-C143-A9BE-FC587B7E97AD}"/>
              </a:ext>
            </a:extLst>
          </p:cNvPr>
          <p:cNvSpPr txBox="1"/>
          <p:nvPr/>
        </p:nvSpPr>
        <p:spPr>
          <a:xfrm>
            <a:off x="15519400" y="11470640"/>
            <a:ext cx="13766800" cy="783336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180000" rIns="360000" bIns="180000" rtlCol="0">
            <a:noAutofit/>
          </a:bodyPr>
          <a:lstStyle/>
          <a:p>
            <a:r>
              <a:rPr lang="en-US" sz="6000" b="1" dirty="0">
                <a:solidFill>
                  <a:srgbClr val="DB392F"/>
                </a:solidFill>
              </a:rPr>
              <a:t>Act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5DA13E-CBBD-6F46-BE0C-9BCE550A0496}"/>
              </a:ext>
            </a:extLst>
          </p:cNvPr>
          <p:cNvSpPr txBox="1"/>
          <p:nvPr/>
        </p:nvSpPr>
        <p:spPr>
          <a:xfrm>
            <a:off x="31623000" y="13690600"/>
            <a:ext cx="184731" cy="842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1BC6EFE-22E1-264D-B841-995F69184290}"/>
              </a:ext>
            </a:extLst>
          </p:cNvPr>
          <p:cNvSpPr txBox="1"/>
          <p:nvPr/>
        </p:nvSpPr>
        <p:spPr>
          <a:xfrm>
            <a:off x="1016000" y="11470640"/>
            <a:ext cx="13766800" cy="7833360"/>
          </a:xfrm>
          <a:prstGeom prst="rect">
            <a:avLst/>
          </a:prstGeom>
          <a:solidFill>
            <a:schemeClr val="bg1"/>
          </a:solidFill>
        </p:spPr>
        <p:txBody>
          <a:bodyPr wrap="square" lIns="360000" tIns="180000" rIns="360000" bIns="180000" rtlCol="0">
            <a:noAutofit/>
          </a:bodyPr>
          <a:lstStyle/>
          <a:p>
            <a:r>
              <a:rPr lang="en-US" sz="6000" b="1" dirty="0">
                <a:solidFill>
                  <a:srgbClr val="DB392F"/>
                </a:solidFill>
              </a:rPr>
              <a:t>Do</a:t>
            </a:r>
          </a:p>
          <a:p>
            <a:r>
              <a:rPr lang="en-US" sz="2000" dirty="0"/>
              <a:t>Text starts here xxx </a:t>
            </a:r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r>
              <a:rPr lang="en-US" sz="2000" dirty="0" err="1"/>
              <a:t>Xxxxx</a:t>
            </a: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454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112</Words>
  <Application>Microsoft Macintosh PowerPoint</Application>
  <PresentationFormat>Custom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Downey</dc:creator>
  <cp:lastModifiedBy>Jarek Podoba</cp:lastModifiedBy>
  <cp:revision>52</cp:revision>
  <cp:lastPrinted>2019-04-06T22:32:50Z</cp:lastPrinted>
  <dcterms:created xsi:type="dcterms:W3CDTF">2018-03-11T17:24:21Z</dcterms:created>
  <dcterms:modified xsi:type="dcterms:W3CDTF">2022-02-07T18:27:23Z</dcterms:modified>
</cp:coreProperties>
</file>