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0240288" cy="21383625"/>
  <p:notesSz cx="6858000" cy="9144000"/>
  <p:defaultTextStyle>
    <a:defPPr>
      <a:defRPr lang="en-US"/>
    </a:defPPr>
    <a:lvl1pPr marL="0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1pPr>
    <a:lvl2pPr marL="1238966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2pPr>
    <a:lvl3pPr marL="2477933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3pPr>
    <a:lvl4pPr marL="3716899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4pPr>
    <a:lvl5pPr marL="4955865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5pPr>
    <a:lvl6pPr marL="6194831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6pPr>
    <a:lvl7pPr marL="7433798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7pPr>
    <a:lvl8pPr marL="8672764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8pPr>
    <a:lvl9pPr marL="9911730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92F"/>
    <a:srgbClr val="EB611B"/>
    <a:srgbClr val="4999AD"/>
    <a:srgbClr val="C1BB33"/>
    <a:srgbClr val="101B42"/>
    <a:srgbClr val="7A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/>
    <p:restoredTop sz="96327"/>
  </p:normalViewPr>
  <p:slideViewPr>
    <p:cSldViewPr snapToGrid="0" snapToObjects="1">
      <p:cViewPr varScale="1">
        <p:scale>
          <a:sx n="39" d="100"/>
          <a:sy n="39" d="100"/>
        </p:scale>
        <p:origin x="2296" y="216"/>
      </p:cViewPr>
      <p:guideLst>
        <p:guide orient="horz" pos="6735"/>
        <p:guide pos="95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0CB782-BC3D-C843-9ED1-E65DA07E9E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CC60C-B900-474C-A5F5-5C59F37201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ABEE-C0BA-F54B-897D-4705006CAB13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F7D42-3C01-784C-8565-D37FED8CBE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A344F-B963-2B4B-909A-DF18968454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5A7E-A848-7943-9E68-B01E0B92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6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485B2-6E34-D840-979C-9305743F6288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29D92-F320-EC4A-8E13-28E108EA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1pPr>
    <a:lvl2pPr marL="1238966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2pPr>
    <a:lvl3pPr marL="2477933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3pPr>
    <a:lvl4pPr marL="3716899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4pPr>
    <a:lvl5pPr marL="4955865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5pPr>
    <a:lvl6pPr marL="6194831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6pPr>
    <a:lvl7pPr marL="7433798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7pPr>
    <a:lvl8pPr marL="8672764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8pPr>
    <a:lvl9pPr marL="9911730" algn="l" defTabSz="2477933" rtl="0" eaLnBrk="1" latinLnBrk="0" hangingPunct="1">
      <a:defRPr sz="32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781875" y="846677"/>
            <a:ext cx="184666" cy="843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491730" y="1350651"/>
            <a:ext cx="184666" cy="843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8480"/>
            <a:ext cx="19183683" cy="1812163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  <a:prstGeom prst="rect">
            <a:avLst/>
          </a:prstGeo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310205"/>
            <a:ext cx="26082248" cy="4677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9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92400"/>
            <a:ext cx="12852122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92400"/>
            <a:ext cx="12852122" cy="13567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41960"/>
            <a:ext cx="12793057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10963"/>
            <a:ext cx="12793057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41960"/>
            <a:ext cx="12856061" cy="25690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10963"/>
            <a:ext cx="12856061" cy="1148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1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  <a:prstGeom prst="rect">
            <a:avLst/>
          </a:prstGeo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78850"/>
            <a:ext cx="15309146" cy="15196234"/>
          </a:xfrm>
          <a:prstGeom prst="rect">
            <a:avLst/>
          </a:prstGeo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  <a:prstGeom prst="rect">
            <a:avLst/>
          </a:prstGeo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9A3A0986-1B74-FE41-BE72-CE912E87DED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/>
          <a:lstStyle/>
          <a:p>
            <a:fld id="{D6436439-C0BA-4449-AADE-55175C6D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684ED61-EC09-9D4F-92B6-4538B34360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775526" y="33380"/>
            <a:ext cx="20684947" cy="27442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E1428B4-64F7-4542-AFDE-3CCF599CBABB}"/>
              </a:ext>
            </a:extLst>
          </p:cNvPr>
          <p:cNvSpPr/>
          <p:nvPr userDrawn="1"/>
        </p:nvSpPr>
        <p:spPr>
          <a:xfrm>
            <a:off x="723539" y="2824800"/>
            <a:ext cx="28869770" cy="16987200"/>
          </a:xfrm>
          <a:prstGeom prst="rect">
            <a:avLst/>
          </a:prstGeom>
          <a:solidFill>
            <a:srgbClr val="EB611B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611B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E6F209-33A8-C343-9150-8D0D3B436C59}"/>
              </a:ext>
            </a:extLst>
          </p:cNvPr>
          <p:cNvCxnSpPr/>
          <p:nvPr userDrawn="1"/>
        </p:nvCxnSpPr>
        <p:spPr>
          <a:xfrm>
            <a:off x="723539" y="2824800"/>
            <a:ext cx="28869770" cy="0"/>
          </a:xfrm>
          <a:prstGeom prst="line">
            <a:avLst/>
          </a:prstGeom>
          <a:ln w="127000">
            <a:solidFill>
              <a:srgbClr val="DB39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CEE9FE-F505-4347-8A5E-6B63DB7CA1D0}"/>
              </a:ext>
            </a:extLst>
          </p:cNvPr>
          <p:cNvSpPr txBox="1"/>
          <p:nvPr userDrawn="1"/>
        </p:nvSpPr>
        <p:spPr>
          <a:xfrm>
            <a:off x="21878575" y="484467"/>
            <a:ext cx="7655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6000" b="1" baseline="0" dirty="0">
                <a:solidFill>
                  <a:srgbClr val="DB392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Manufacturing Sustainability</a:t>
            </a:r>
            <a:endParaRPr lang="en-US" sz="6000" b="1" baseline="0" dirty="0">
              <a:solidFill>
                <a:srgbClr val="DB392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358E84-2E1A-6344-AA7F-67E9B7C3FE8A}"/>
              </a:ext>
            </a:extLst>
          </p:cNvPr>
          <p:cNvGrpSpPr/>
          <p:nvPr userDrawn="1"/>
        </p:nvGrpSpPr>
        <p:grpSpPr>
          <a:xfrm>
            <a:off x="25312431" y="20188441"/>
            <a:ext cx="4221729" cy="853817"/>
            <a:chOff x="25312431" y="20188441"/>
            <a:chExt cx="4221729" cy="85381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8B6CD3D-A923-8F48-8374-CE77CC693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26456392" y="20256269"/>
              <a:ext cx="3077768" cy="785989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953A82-4243-264E-A70A-5E240708C37F}"/>
                </a:ext>
              </a:extLst>
            </p:cNvPr>
            <p:cNvSpPr/>
            <p:nvPr/>
          </p:nvSpPr>
          <p:spPr>
            <a:xfrm>
              <a:off x="25312431" y="20188441"/>
              <a:ext cx="11887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Sponsored by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418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FE7DCB4-3129-A24D-8569-C0A41E3FEC47}"/>
              </a:ext>
            </a:extLst>
          </p:cNvPr>
          <p:cNvSpPr txBox="1"/>
          <p:nvPr/>
        </p:nvSpPr>
        <p:spPr>
          <a:xfrm>
            <a:off x="1016000" y="3200400"/>
            <a:ext cx="13766800" cy="38354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1. Define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CF3F93-6FBE-F741-9500-4F55504741DC}"/>
              </a:ext>
            </a:extLst>
          </p:cNvPr>
          <p:cNvSpPr txBox="1"/>
          <p:nvPr/>
        </p:nvSpPr>
        <p:spPr>
          <a:xfrm>
            <a:off x="1016000" y="7375999"/>
            <a:ext cx="13766800" cy="38354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2. Measure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F85BB7-8E72-2945-A010-D6B8E48D3739}"/>
              </a:ext>
            </a:extLst>
          </p:cNvPr>
          <p:cNvSpPr txBox="1"/>
          <p:nvPr/>
        </p:nvSpPr>
        <p:spPr>
          <a:xfrm>
            <a:off x="1016000" y="11551598"/>
            <a:ext cx="13766800" cy="7752402"/>
          </a:xfrm>
          <a:prstGeom prst="rect">
            <a:avLst/>
          </a:prstGeom>
          <a:solidFill>
            <a:srgbClr val="101B42">
              <a:alpha val="10000"/>
            </a:srgbClr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3. </a:t>
            </a:r>
            <a:r>
              <a:rPr lang="en-US" sz="6000" b="1" dirty="0" err="1">
                <a:solidFill>
                  <a:srgbClr val="DB392F"/>
                </a:solidFill>
              </a:rPr>
              <a:t>Analyse</a:t>
            </a:r>
            <a:endParaRPr lang="en-US" sz="6000" b="1" dirty="0">
              <a:solidFill>
                <a:srgbClr val="DB392F"/>
              </a:solidFill>
            </a:endParaRPr>
          </a:p>
          <a:p>
            <a:r>
              <a:rPr lang="en-US" sz="2000" dirty="0">
                <a:solidFill>
                  <a:srgbClr val="101B42"/>
                </a:solidFill>
              </a:rPr>
              <a:t>Text starts here xxx </a:t>
            </a:r>
          </a:p>
          <a:p>
            <a:r>
              <a:rPr lang="en-US" sz="2000" dirty="0" err="1">
                <a:solidFill>
                  <a:srgbClr val="101B42"/>
                </a:solidFill>
              </a:rPr>
              <a:t>Xxxxx</a:t>
            </a:r>
            <a:endParaRPr lang="en-US" sz="2000" dirty="0">
              <a:solidFill>
                <a:srgbClr val="101B42"/>
              </a:solidFill>
            </a:endParaRPr>
          </a:p>
          <a:p>
            <a:r>
              <a:rPr lang="en-US" sz="2000" dirty="0" err="1">
                <a:solidFill>
                  <a:srgbClr val="101B42"/>
                </a:solidFill>
              </a:rPr>
              <a:t>Xxxxx</a:t>
            </a:r>
            <a:endParaRPr lang="en-US" sz="2000" dirty="0">
              <a:solidFill>
                <a:srgbClr val="101B42"/>
              </a:solidFill>
            </a:endParaRPr>
          </a:p>
          <a:p>
            <a:r>
              <a:rPr lang="en-US" sz="2000" dirty="0" err="1">
                <a:solidFill>
                  <a:srgbClr val="101B42"/>
                </a:solidFill>
              </a:rPr>
              <a:t>Xxxxx</a:t>
            </a:r>
            <a:endParaRPr lang="en-US" sz="2000" dirty="0">
              <a:solidFill>
                <a:srgbClr val="101B42"/>
              </a:solidFill>
            </a:endParaRPr>
          </a:p>
          <a:p>
            <a:endParaRPr lang="en-US" sz="2000" dirty="0">
              <a:solidFill>
                <a:srgbClr val="101B4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8E6A56-E430-3140-8006-DA2BAFA67BC3}"/>
              </a:ext>
            </a:extLst>
          </p:cNvPr>
          <p:cNvSpPr/>
          <p:nvPr/>
        </p:nvSpPr>
        <p:spPr>
          <a:xfrm>
            <a:off x="723539" y="20187599"/>
            <a:ext cx="364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DB392F"/>
                </a:solidFill>
              </a:rPr>
              <a:t>YOUR LOGO</a:t>
            </a:r>
            <a:endParaRPr lang="en-US" dirty="0">
              <a:solidFill>
                <a:srgbClr val="DB392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D77F1C-D2C1-4443-819A-D68B881BD2C3}"/>
              </a:ext>
            </a:extLst>
          </p:cNvPr>
          <p:cNvSpPr txBox="1"/>
          <p:nvPr/>
        </p:nvSpPr>
        <p:spPr>
          <a:xfrm>
            <a:off x="6781800" y="20035198"/>
            <a:ext cx="55372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101B42"/>
                </a:solidFill>
              </a:rPr>
              <a:t>Team members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8F21CD-A28B-2F4D-B485-3503F94447F3}"/>
              </a:ext>
            </a:extLst>
          </p:cNvPr>
          <p:cNvSpPr txBox="1"/>
          <p:nvPr/>
        </p:nvSpPr>
        <p:spPr>
          <a:xfrm>
            <a:off x="15519400" y="3200399"/>
            <a:ext cx="13766800" cy="1189176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4. Implement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B1496E-33B0-514A-947E-5ECC2304F87C}"/>
              </a:ext>
            </a:extLst>
          </p:cNvPr>
          <p:cNvSpPr txBox="1"/>
          <p:nvPr/>
        </p:nvSpPr>
        <p:spPr>
          <a:xfrm>
            <a:off x="15519400" y="15468600"/>
            <a:ext cx="13766800" cy="38354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5. Control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1380BB-6A66-CC43-A7F1-422B45A13F27}"/>
              </a:ext>
            </a:extLst>
          </p:cNvPr>
          <p:cNvSpPr txBox="1"/>
          <p:nvPr/>
        </p:nvSpPr>
        <p:spPr>
          <a:xfrm>
            <a:off x="31623000" y="13690600"/>
            <a:ext cx="184731" cy="842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3800C7-E9D0-CE4B-A85D-4CD228F60455}"/>
              </a:ext>
            </a:extLst>
          </p:cNvPr>
          <p:cNvSpPr txBox="1"/>
          <p:nvPr/>
        </p:nvSpPr>
        <p:spPr>
          <a:xfrm>
            <a:off x="15392400" y="20035198"/>
            <a:ext cx="107696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101B42"/>
                </a:solidFill>
              </a:rPr>
              <a:t>References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5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3A651F7B-691E-D741-AB8D-9BCD5FB55364}"/>
              </a:ext>
            </a:extLst>
          </p:cNvPr>
          <p:cNvSpPr txBox="1"/>
          <p:nvPr/>
        </p:nvSpPr>
        <p:spPr>
          <a:xfrm>
            <a:off x="1016000" y="3200400"/>
            <a:ext cx="13766800" cy="783336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Plan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B61C49-C8B6-C447-A465-24950836FB9A}"/>
              </a:ext>
            </a:extLst>
          </p:cNvPr>
          <p:cNvSpPr txBox="1"/>
          <p:nvPr/>
        </p:nvSpPr>
        <p:spPr>
          <a:xfrm>
            <a:off x="15392400" y="20035198"/>
            <a:ext cx="107696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101B42"/>
                </a:solidFill>
              </a:rPr>
              <a:t>References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56B2EA-5034-E246-9F41-742F69008DD2}"/>
              </a:ext>
            </a:extLst>
          </p:cNvPr>
          <p:cNvSpPr/>
          <p:nvPr/>
        </p:nvSpPr>
        <p:spPr>
          <a:xfrm>
            <a:off x="723539" y="20187599"/>
            <a:ext cx="364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DB392F"/>
                </a:solidFill>
              </a:rPr>
              <a:t>YOUR LOGO</a:t>
            </a:r>
            <a:endParaRPr lang="en-US" dirty="0">
              <a:solidFill>
                <a:srgbClr val="DB392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A7CCB9-8721-4D46-91C4-35AACF08246E}"/>
              </a:ext>
            </a:extLst>
          </p:cNvPr>
          <p:cNvSpPr txBox="1"/>
          <p:nvPr/>
        </p:nvSpPr>
        <p:spPr>
          <a:xfrm>
            <a:off x="6781800" y="20035198"/>
            <a:ext cx="55372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101B42"/>
                </a:solidFill>
              </a:rPr>
              <a:t>Team members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22BD8-B56E-584C-A0A4-33137ED32D23}"/>
              </a:ext>
            </a:extLst>
          </p:cNvPr>
          <p:cNvSpPr txBox="1"/>
          <p:nvPr/>
        </p:nvSpPr>
        <p:spPr>
          <a:xfrm>
            <a:off x="15519400" y="3200399"/>
            <a:ext cx="13766800" cy="7833361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Check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B8D8A7-BF98-C143-A9BE-FC587B7E97AD}"/>
              </a:ext>
            </a:extLst>
          </p:cNvPr>
          <p:cNvSpPr txBox="1"/>
          <p:nvPr/>
        </p:nvSpPr>
        <p:spPr>
          <a:xfrm>
            <a:off x="15519400" y="11470640"/>
            <a:ext cx="13766800" cy="783336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Act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5DA13E-CBBD-6F46-BE0C-9BCE550A0496}"/>
              </a:ext>
            </a:extLst>
          </p:cNvPr>
          <p:cNvSpPr txBox="1"/>
          <p:nvPr/>
        </p:nvSpPr>
        <p:spPr>
          <a:xfrm>
            <a:off x="31623000" y="13690600"/>
            <a:ext cx="184731" cy="842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BC6EFE-22E1-264D-B841-995F69184290}"/>
              </a:ext>
            </a:extLst>
          </p:cNvPr>
          <p:cNvSpPr txBox="1"/>
          <p:nvPr/>
        </p:nvSpPr>
        <p:spPr>
          <a:xfrm>
            <a:off x="1016000" y="11470640"/>
            <a:ext cx="13766800" cy="783336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180000" rIns="360000" bIns="180000" rtlCol="0">
            <a:noAutofit/>
          </a:bodyPr>
          <a:lstStyle/>
          <a:p>
            <a:r>
              <a:rPr lang="en-US" sz="6000" b="1" dirty="0">
                <a:solidFill>
                  <a:srgbClr val="DB392F"/>
                </a:solidFill>
              </a:rPr>
              <a:t>Do</a:t>
            </a:r>
          </a:p>
          <a:p>
            <a:r>
              <a:rPr lang="en-US" sz="2000" dirty="0"/>
              <a:t>Text starts here xxx </a:t>
            </a:r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r>
              <a:rPr lang="en-US" sz="2000" dirty="0" err="1"/>
              <a:t>Xxxxx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45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112</Words>
  <Application>Microsoft Macintosh PowerPoint</Application>
  <PresentationFormat>Custom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Downey</dc:creator>
  <cp:lastModifiedBy>Jarek Podoba</cp:lastModifiedBy>
  <cp:revision>52</cp:revision>
  <cp:lastPrinted>2019-04-06T22:32:50Z</cp:lastPrinted>
  <dcterms:created xsi:type="dcterms:W3CDTF">2018-03-11T17:24:21Z</dcterms:created>
  <dcterms:modified xsi:type="dcterms:W3CDTF">2022-02-07T18:27:23Z</dcterms:modified>
</cp:coreProperties>
</file>